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A14D88-1BB5-F451-9F86-E6A80E4D6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B30898A-21B9-E429-0321-DDEAB17890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64917A-BA92-BD9E-6B49-42C346ADD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50A1E0-6E5E-B40C-90CB-FA97B6015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851DAD-B02B-E9F3-1AEF-05271881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2355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F3C688-DBDF-AC2E-2284-FC4EB8290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D3EBA10-AB36-14B6-9F79-FE34EFEC8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1695FC-7026-BC90-CA48-A09BCC9FD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7D3230-B79D-BB0F-927A-7D0124806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2EA158-EB32-698D-D7D6-5C7C5B6C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032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3FF680-FDAC-DB9C-6079-93063DE257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59B244B-82D1-4108-646A-6AAEA4352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5C1F44-6DCB-70F9-757E-E111A1837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5CF0F1-50E4-6B2D-FF82-1A196B2C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A25E2F-ACC6-0EB8-3819-4301AB01D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755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3E4403-F9A7-7C16-999E-97DB260B5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8090C7-1EB2-3D4D-774C-24CEC6D53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75CEB5-46DE-E3B9-ABCB-021C79B81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CE8C4B-72F7-B1F3-189A-68F9F5F81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B184C3-E384-34B6-50FF-8533CAC3C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292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F87ADC-3413-181B-658F-D04EC0780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EE48DD-649A-461E-340F-811C264D0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6456A0-8A74-374C-2CB0-2D93727FC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98C588-684B-1D85-1AD1-B20CB6C6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23A7EE-6A73-D99B-AF42-223E66E25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434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A89B01-AA89-251D-3CBB-D5EE1891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44AC91-D9B1-9F85-A9EC-9F9CE23657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2641A68-2E77-5880-7361-205C64A2F9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3CF4F2-5397-4D19-8540-A3DB2713A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D30FD1-4ABF-A46B-1847-CB625ACC5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86940E9-EA1D-907D-1041-A68080DF1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382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1C0E90-2D77-ED7B-31CE-A3B4AE426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7419E7-0317-B33E-2505-6D9E0DACB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4A1C5B-587D-7B8C-F217-24FECE152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F0DFEDE-D403-4109-56C8-2653BCAD59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589C7D2-A3C9-5C91-9C88-1008AED117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C5B509C-A2A5-A692-F357-0F05D0AC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2F6AF2D-9B1F-C93D-D254-761A9C4F0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EF53278-07BC-6DE8-EC0E-6F339F4A1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439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9787C1-81EA-13EC-CCD0-8912CA028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33A4E37-F345-FA7D-12C8-8FEBCF185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40544B8-BAF3-9E6A-C679-9FE811B02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3638BD-554B-3B16-5ECB-45A1CCCF5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57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17E7ADE-B2FE-53F0-7E6C-2C948B2AB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280ECD2-D879-C558-2FE0-B6727CDC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D0236E-00D5-71B4-6707-CA911362F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293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9C252B-7EA5-129A-5E84-7CE3DD002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EA8994-B52B-9488-6C0F-B664D9E71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66DC1A-E8A1-93A1-A255-EFF6132F1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9F3DEF-7573-5BBD-CD42-A014E10DB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D1C608-F087-D8D2-5108-48D444A03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48D8A3-DE40-5DF3-69B9-72F32E94A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469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9ABCF9-3C0A-C360-7128-E0945EA80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3EB5F85-58A1-FE75-03A1-30310B5CE1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DFBE55-6BE7-4FC8-098F-18DDB953D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DC8B74-AF5B-20E4-4AE3-A94E72509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0C854C-A525-9831-00C4-80B985BF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D1FA2A-E36B-6A68-4A01-A71116350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10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C2E77E-BE78-0111-B476-815A97EBC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A10CDA-EEED-17FE-00D7-923F512B3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31DF58-FA2D-BFBB-9795-8A5FEBD20A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D49BD-9A13-471A-AF0A-A455B41ECE4A}" type="datetimeFigureOut">
              <a:rPr lang="zh-CN" altLang="en-US" smtClean="0"/>
              <a:t>2022/11/6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7D9559-4D88-E69F-3577-B3146D1730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D28B3A-0C83-12CD-DB50-C11F9965D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E0645-1992-459E-85C6-2CC7704BF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42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9ED7B7-8592-EA8D-BBC6-295722A047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7AFC4DA-2154-AA0A-88F7-C61A70D54F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19F078E-F6BB-1789-B80C-43A61C49DD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" r="-1015" b="-1041"/>
          <a:stretch/>
        </p:blipFill>
        <p:spPr bwMode="auto">
          <a:xfrm>
            <a:off x="0" y="0"/>
            <a:ext cx="12349508" cy="59011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6117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FAD44C-D162-60BE-26DD-590B23466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DB6BE1-4C85-8942-D0FD-F0FFB8764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1ED87E9-05EF-E00F-A93D-306893FFF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911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1FB554-24AE-4109-EF95-27DDE2197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31D21D-9070-1EBE-B680-93C19514D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B86FD16-40DC-EBAA-E237-B9237AD9D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420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74333A-0756-35D3-C36A-74E9D4DA3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F01F0E-32E1-C945-8BD5-62CA7FED1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145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018452-43E7-C5F7-898A-795E9EF3C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ACFFBC-2F5A-B5CA-BC2D-782165C13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4F7C7FC-A5AD-0897-EFED-2149C2032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42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358779-63E0-0A2A-25F9-BFDD91F3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1D2FCD-2974-92B3-FAA2-4C34BFC37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026429-7599-F35B-C423-1BC54AA46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4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385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4443FA-62D7-8CAB-4813-168E702B3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7202EF-0A79-E2CA-5DE8-75855CAE8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2E02402-0501-52C3-0CA7-E9C523E80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5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504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9C3D6-40E9-CBD8-FE1E-4EBEBC10B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752E14-28F5-4062-D770-B846BA7E6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6A031A-D622-EA79-7DE9-84EEBD498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4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96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A05E2D-5300-4FEA-F72B-F5FC1F251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22DE47-EAB0-DE66-6AEF-9F0B87ED9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32D924-2932-C74C-6906-FA770E3EA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175"/>
            <a:ext cx="12192000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05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614049-FB75-D915-A112-D8468F9AA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0C9907-FC75-61C2-8F55-13341A50F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1F914E-9D34-7018-3985-966166210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9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93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0E3CCD-569E-6C63-5940-DD94881BF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823EFF-BF84-E60A-1280-7E105A166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93247A4-C1F0-210B-61EA-4FE212EEE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79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C0505-0650-9612-7865-4BEA4F1CE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2DDAC1-A768-02DB-FD7B-979349FEE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BF5DE08-438D-3CEB-451C-907CFF6DB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506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FF133-47DA-2F86-7F34-84DFA229F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CCBCC2-8823-56CE-1187-73F0AEBBA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23E46E-5CCE-A10B-5066-F2B710B3E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94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0</Words>
  <Application>Microsoft Office PowerPoint</Application>
  <PresentationFormat>宽屏</PresentationFormat>
  <Paragraphs>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智豪</dc:creator>
  <cp:lastModifiedBy>李 智豪</cp:lastModifiedBy>
  <cp:revision>2</cp:revision>
  <dcterms:created xsi:type="dcterms:W3CDTF">2022-11-06T09:46:50Z</dcterms:created>
  <dcterms:modified xsi:type="dcterms:W3CDTF">2022-11-06T10:36:51Z</dcterms:modified>
</cp:coreProperties>
</file>

<file path=docProps/thumbnail.jpeg>
</file>